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7102475" cy="11217275"/>
  <p:embeddedFontLst>
    <p:embeddedFont>
      <p:font typeface="Trebuchet MS" panose="020B060302020202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00"/>
    <a:srgbClr val="800000"/>
    <a:srgbClr val="116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22" autoAdjust="0"/>
  </p:normalViewPr>
  <p:slideViewPr>
    <p:cSldViewPr>
      <p:cViewPr varScale="1">
        <p:scale>
          <a:sx n="67" d="100"/>
          <a:sy n="67" d="100"/>
        </p:scale>
        <p:origin x="84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14600" y="2130425"/>
            <a:ext cx="15392400" cy="3851275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/>
              <a:t>RESEARCH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54F93A9-32AE-471A-B6BE-785800C062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14600" y="6362700"/>
            <a:ext cx="15392400" cy="179387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algn="l"/>
            <a:r>
              <a:rPr lang="en-GB" dirty="0"/>
              <a:t>PRESENTER NAME</a:t>
            </a:r>
          </a:p>
          <a:p>
            <a:pPr algn="l"/>
            <a:r>
              <a:rPr lang="en-GB" dirty="0"/>
              <a:t>Institution/ Affiliation</a:t>
            </a:r>
            <a:endParaRPr lang="en-PH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571500"/>
            <a:ext cx="160020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019300"/>
            <a:ext cx="16002000" cy="7239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94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1113" y="760063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90113" y="760063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800" y="15549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288051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6F8AC-6904-4F74-9FAF-321D8169E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0" y="1943100"/>
            <a:ext cx="15316200" cy="5105400"/>
          </a:xfrm>
        </p:spPr>
        <p:txBody>
          <a:bodyPr/>
          <a:lstStyle/>
          <a:p>
            <a:pPr algn="l"/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F5A3C-D0BB-42E6-A75F-3148739FD73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590800" y="7280274"/>
            <a:ext cx="15316200" cy="180000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/>
              <a:t>PRESENTER NAME</a:t>
            </a:r>
          </a:p>
          <a:p>
            <a:pPr marL="0" indent="0" algn="l">
              <a:buNone/>
            </a:pPr>
            <a:r>
              <a:rPr lang="en-GB" dirty="0"/>
              <a:t>Institution/Affiliation</a:t>
            </a:r>
            <a:endParaRPr lang="en-PH" dirty="0"/>
          </a:p>
          <a:p>
            <a:pPr marL="0" indent="0" algn="l">
              <a:buNone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89726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C896-448D-4921-BCC2-13F33529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11242-C466-4CDB-BAE9-590739D2B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86137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5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IRICEEA</dc:title>
  <dc:creator>DMMMSU-URE</dc:creator>
  <cp:lastModifiedBy>DMMMSU-URE</cp:lastModifiedBy>
  <cp:revision>8</cp:revision>
  <cp:lastPrinted>2024-10-07T09:25:51Z</cp:lastPrinted>
  <dcterms:created xsi:type="dcterms:W3CDTF">2006-08-16T00:00:00Z</dcterms:created>
  <dcterms:modified xsi:type="dcterms:W3CDTF">2024-10-18T14:30:40Z</dcterms:modified>
  <dc:identifier>DAGSaxZx1s0</dc:identifier>
</cp:coreProperties>
</file>